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CF945C5-E7B4-4062-8EBA-4250AA4D8509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-120" y="-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09F7E4-BDD8-4E31-BC5C-07336A765A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3467998-CA86-4A22-A051-49089965B5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4EA0CD4-1895-4582-8E56-E4802B491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42BC-7976-4329-ADBB-B790201D428D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1029F8B-182B-4ABF-82D9-A9F797F87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75E9B0A-F87A-4131-8BB8-CACA04E94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20BE-0913-4ECD-AB50-7945DBF0F34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7974C3E-5FE8-4D1D-824F-7DF7AD81AF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1B4B2FD4-48EB-4D3D-B241-8BD2DE3D4D24}"/>
              </a:ext>
            </a:extLst>
          </p:cNvPr>
          <p:cNvSpPr/>
          <p:nvPr userDrawn="1"/>
        </p:nvSpPr>
        <p:spPr>
          <a:xfrm>
            <a:off x="2406073" y="1349375"/>
            <a:ext cx="7379854" cy="2641600"/>
          </a:xfrm>
          <a:prstGeom prst="rect">
            <a:avLst/>
          </a:prstGeom>
          <a:solidFill>
            <a:schemeClr val="bg1">
              <a:alpha val="69000"/>
            </a:schemeClr>
          </a:solidFill>
          <a:ln w="539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33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8DE2CE-2B7B-4252-841A-7FDDDF371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0DABBE5-0094-4AEF-9078-120757548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E2B86A8-C9AA-4E91-BBA4-3CDDFD97E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42BC-7976-4329-ADBB-B790201D428D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6C5391-AAFE-45E7-80D6-EC8D1F3DF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640E6BA-E0C1-4FEF-AC52-C57375B20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20BE-0913-4ECD-AB50-7945DBF0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525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8CA773D9-5C89-4A07-8419-C13F766D76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B1B3A600-7C05-49F7-A2C4-F41B5821FD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A7AFDFD-B035-4366-AB65-3C61253CD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42BC-7976-4329-ADBB-B790201D428D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78759E7-D436-4399-B934-E55D3E27B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ECD4CB0-AAF2-467A-87AC-6D6D814CE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20BE-0913-4ECD-AB50-7945DBF0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68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8EF4D9-6D73-4D55-B72A-34BFEFC69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80E1190-B536-49BD-9441-29F5B5F61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C735EF2-C1E4-4DC7-9B1E-67BAA6043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42BC-7976-4329-ADBB-B790201D428D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E82AFDA-205D-4AD5-9A8F-8B19FE92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8E4D9CC-1809-4C57-B91E-9B9FD4A3F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20BE-0913-4ECD-AB50-7945DBF0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08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21B37ED-AB10-4A82-8005-AC10537C4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040D711-DB3F-4561-A094-827733F87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F454CEB-59A9-42D2-BEBF-85DC8A1FA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42BC-7976-4329-ADBB-B790201D428D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58769D7-BE84-4163-8893-929C9A0DC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C608C0B-3E0A-4744-ABD2-2D8E000BD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20BE-0913-4ECD-AB50-7945DBF0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4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7E5D71-1A9A-49D8-840B-F1479443D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4150E56-F317-49F1-AECA-BC1F7DECC9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A8B27AD-1816-4D28-A856-6D00A30C9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2645D77-81FD-4F74-9689-272774D1F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42BC-7976-4329-ADBB-B790201D428D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252D4F5-0012-43FA-8AEC-91DBCC314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74122F8-A570-49C0-9171-2BBF492F6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20BE-0913-4ECD-AB50-7945DBF0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884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0ADFA0-AD7F-4C61-B043-5A536F0D3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857F75B-D9F7-41B4-A017-D91506187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B94DB80-40F9-4A30-BF50-BEA1FD549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9AC3002-C7BB-47A1-9DB7-7C8A94CB04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F700417-36FE-4CC3-9C7A-B5811C0A3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D1A5C4BA-F7A1-4B80-B3D9-6304DB75C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42BC-7976-4329-ADBB-B790201D428D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21AB938-4A8E-4909-8942-12ACDB42A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1D15F54-170A-4043-BCC7-C5FCA99F5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20BE-0913-4ECD-AB50-7945DBF0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9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BD9261-0DA2-4640-A63F-5225DAD9E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FF7ADB5-E664-44A0-8722-BC1C90350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42BC-7976-4329-ADBB-B790201D428D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D625716-59B9-470E-8610-7AA4AC050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2ABDB99-55D6-430F-9384-5E93D7195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20BE-0913-4ECD-AB50-7945DBF0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51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EAF3CD3-FF6F-42A2-91FB-E68D80460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42BC-7976-4329-ADBB-B790201D428D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7FA93041-9B50-4BD9-98E3-E245D17B8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B16A316-4883-41E3-A54C-A650017A0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20BE-0913-4ECD-AB50-7945DBF0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03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E91BD4-617F-4031-BAF7-7590059AD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2721073-A7AF-4CB0-B70A-4DC6B7514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76BB0A22-083A-4BB1-84CF-673BEE988A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7D89C17-6C2D-4B8A-90F0-035319CEB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42BC-7976-4329-ADBB-B790201D428D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18B3C70-C1B9-4BB1-9182-4ACC3B9A9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922642C-618D-45CF-ADDF-5D142209A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20BE-0913-4ECD-AB50-7945DBF0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41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309001-8B1B-4F73-91C3-11F2DFE3B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8DF3A46-667A-4132-83EE-66D3905F3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22C7914-A61E-41E6-BBDA-BD51D8B7E5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47CFA31-4189-48FC-80C1-4F8471151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442BC-7976-4329-ADBB-B790201D428D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8709082-4736-41DB-83CC-38CBB1B12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E81E37F-8AFA-4CBF-A800-40FC561AC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B20BE-0913-4ECD-AB50-7945DBF0F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32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7BDBA97-9228-459E-A72D-D410FA948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F99AE58-5E64-4C4D-8DE9-802B9D2036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EFB4F52-7D31-443C-9C24-15055281D4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442BC-7976-4329-ADBB-B790201D428D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A032F2D-C97F-49D2-B2DB-70C9D9986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1237A31-D3E3-458F-AF0E-7E46F6E276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B20BE-0913-4ECD-AB50-7945DBF0F34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AE3F86F9-6F6E-4693-B752-4F260ED927A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2FAE36A5-55EB-48E6-84E7-4DCD285B80C8}"/>
              </a:ext>
            </a:extLst>
          </p:cNvPr>
          <p:cNvSpPr/>
          <p:nvPr userDrawn="1"/>
        </p:nvSpPr>
        <p:spPr>
          <a:xfrm>
            <a:off x="274204" y="224198"/>
            <a:ext cx="11643591" cy="6409604"/>
          </a:xfrm>
          <a:prstGeom prst="rect">
            <a:avLst/>
          </a:prstGeom>
          <a:solidFill>
            <a:schemeClr val="bg1">
              <a:alpha val="69000"/>
            </a:schemeClr>
          </a:solidFill>
          <a:ln w="539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17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3.jpg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4082CD-7CA6-4818-A81C-4DE55A10B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1454" y="909927"/>
            <a:ext cx="7389091" cy="23876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«Мій ідеал</a:t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громадянина- патріота»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F1C9BE6-98F5-4EA9-82AA-B5ABA43128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1454" y="3389602"/>
            <a:ext cx="7389091" cy="1655762"/>
          </a:xfrm>
        </p:spPr>
        <p:txBody>
          <a:bodyPr/>
          <a:lstStyle/>
          <a:p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Дубіївська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загальноосвітня школа І-ІІІ ступенів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73544" y="5769735"/>
            <a:ext cx="3000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підготувала учениця 9-А класу  </a:t>
            </a:r>
            <a:r>
              <a:rPr lang="uk-UA" sz="20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Медушевська</a:t>
            </a:r>
            <a:r>
              <a:rPr lang="uk-UA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Софія </a:t>
            </a:r>
            <a:endParaRPr lang="ru-RU" sz="2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580" y="130434"/>
            <a:ext cx="107538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ліги старшокласників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34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082" y="1650911"/>
            <a:ext cx="7924800" cy="445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938136" y="184061"/>
            <a:ext cx="80750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 народ добре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знає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ціну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миру, мирного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Мир -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ранок,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повний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світла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надій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Мир -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квітучі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сади та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повний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колос на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ниві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Мир -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шкільний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дзвоник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школа, у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вікнах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якої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сонце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Добре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прокидатися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знати,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тебе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попереду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прекрасний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день,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тобі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нічого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загрожує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твої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мрії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здійсняться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Добре бути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щасливим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33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97769" y="425003"/>
            <a:ext cx="52288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прошу не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й не мало.</a:t>
            </a:r>
          </a:p>
          <a:p>
            <a:pPr algn="ctr"/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Кожен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вечір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молюсь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всім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святим</a:t>
            </a:r>
          </a:p>
          <a:p>
            <a:pPr algn="ctr"/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нещастя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Вас не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спіткало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Щоби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Янгол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закрив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біди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куля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лихої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орди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побачила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зачепила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Ясним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ранком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та днем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дощовим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шепочу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синєє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небо:</a:t>
            </a:r>
          </a:p>
          <a:p>
            <a:pPr algn="ctr"/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Повертайтесь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будь ласка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живими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нічого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нам і не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треба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73" y="206061"/>
            <a:ext cx="3048000" cy="4676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121" y="2317829"/>
            <a:ext cx="3273648" cy="436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514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932"/>
            <a:ext cx="2743200" cy="3712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411" y="0"/>
            <a:ext cx="3481589" cy="2611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144" y="2707275"/>
            <a:ext cx="2071889" cy="3999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673" y="2560237"/>
            <a:ext cx="4125532" cy="3094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090930" y="412124"/>
            <a:ext cx="51515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ru-RU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бажаємо</a:t>
            </a:r>
            <a:r>
              <a:rPr lang="ru-RU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вам великого </a:t>
            </a:r>
            <a:r>
              <a:rPr lang="ru-RU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щастя</a:t>
            </a:r>
            <a:r>
              <a:rPr lang="ru-RU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та мирного неба над головою. </a:t>
            </a:r>
            <a:r>
              <a:rPr lang="ru-RU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Повертайтеся</a:t>
            </a:r>
            <a:r>
              <a:rPr lang="ru-RU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будь </a:t>
            </a:r>
            <a: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ласка</a:t>
            </a:r>
            <a: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живими</a:t>
            </a:r>
            <a: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ru-RU" sz="28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9018" y="5598507"/>
            <a:ext cx="78528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Вдячна за увагу !!!</a:t>
            </a:r>
            <a:endParaRPr lang="ru-RU" sz="66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49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88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3436" y="930917"/>
            <a:ext cx="425861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Батьківщина – це будинок,</a:t>
            </a: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якому ти живеш,</a:t>
            </a: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 подвір’я і стежина,</a:t>
            </a: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якій до школи йдеш.</a:t>
            </a: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Кущ калини, запах м’яти,</a:t>
            </a: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uk-UA" sz="24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лелеки</a:t>
            </a:r>
            <a:r>
              <a:rPr lang="uk-UA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угорі,</a:t>
            </a: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 ті яблуні крислаті,</a:t>
            </a: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 так щедрі дітворі.</a:t>
            </a:r>
            <a:endParaRPr lang="ru-RU" sz="24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Батьківщина – це родина,</a:t>
            </a:r>
            <a:endParaRPr lang="ru-RU" sz="24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Батько, мати, прабатьки.</a:t>
            </a:r>
            <a:endParaRPr lang="ru-RU" sz="24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 твоя колиска, сину,</a:t>
            </a:r>
            <a:endParaRPr lang="ru-RU" sz="24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 на стінах рушники.</a:t>
            </a:r>
            <a:endParaRPr lang="ru-RU" sz="24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 осель святкові </a:t>
            </a:r>
            <a:r>
              <a:rPr lang="uk-UA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вікна</a:t>
            </a:r>
            <a:endParaRPr lang="ru-RU" sz="24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07313" y="930917"/>
            <a:ext cx="602731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довгождану коляду.</a:t>
            </a: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Знай: теплом пасхальна свічка</a:t>
            </a: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Повнить силу молоду.</a:t>
            </a: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Батьківщина – все довкола:</a:t>
            </a: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Школи галасливий двір,</a:t>
            </a: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Сад, струмок,</a:t>
            </a: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Пшеничне поле,</a:t>
            </a: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 тополі вище зір,</a:t>
            </a:r>
            <a:endParaRPr lang="ru-RU" sz="24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від них - у світ дорога,</a:t>
            </a:r>
            <a:endParaRPr lang="ru-RU" sz="24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 куди б тобі не йти,</a:t>
            </a:r>
            <a:endParaRPr lang="ru-RU" sz="24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 батьківського порога</a:t>
            </a:r>
            <a:endParaRPr lang="ru-RU" sz="24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Шану і любов нести.</a:t>
            </a:r>
            <a:endParaRPr lang="ru-RU" sz="24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(</a:t>
            </a:r>
            <a:r>
              <a:rPr lang="uk-UA" sz="24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М.Стасюк</a:t>
            </a:r>
            <a:r>
              <a:rPr lang="uk-UA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03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375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6225" y="656823"/>
            <a:ext cx="8770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Патріотизм – це не тільки любов до своєї Батьківщини. Це набагато більше. Це усвідомлення своєї невід’ємності від Батьківщини та невід’ємне переживання разом з нею щасливих та нещасливих днів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43" y="2440546"/>
            <a:ext cx="3048000" cy="228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943" y="4959408"/>
            <a:ext cx="2476500" cy="1857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056" y="2510675"/>
            <a:ext cx="3220146" cy="21785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004" y="2510675"/>
            <a:ext cx="4093989" cy="17171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632" y="4959408"/>
            <a:ext cx="2685145" cy="185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57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734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910" y="193182"/>
            <a:ext cx="62333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Свідомість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українців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змінюється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Майдан та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Гідності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потрясли не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Україну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а й увесь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Зігріта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палкими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серцями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мільйон</a:t>
            </a:r>
            <a:r>
              <a:rPr lang="uk-UA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ів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свідомих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українців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регіонів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незалежна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демократична держава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продемонструвала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Європі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всьому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світові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міцна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духом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волелюбна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нація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навчилася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поважати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себе і яка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зуміла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відстояла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демократичний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вибір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43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308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22017" y="1571223"/>
            <a:ext cx="49326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роки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єднання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пробудження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консолідації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народу. Майдан став центром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революції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місцем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правди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площею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добра, тепла,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дружби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любові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братерства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гідності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серця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стали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могутнього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серця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голоси - нотами потужного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гімну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волі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19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96236" y="337268"/>
            <a:ext cx="829828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Чорною</a:t>
            </a:r>
            <a:r>
              <a:rPr lang="ru-RU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хмарою</a:t>
            </a:r>
            <a:r>
              <a:rPr lang="ru-RU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нависли над людьми </a:t>
            </a:r>
            <a:r>
              <a:rPr lang="ru-RU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звістка</a:t>
            </a:r>
            <a:r>
              <a:rPr lang="ru-RU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війна</a:t>
            </a:r>
            <a:r>
              <a:rPr lang="ru-RU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Настали </a:t>
            </a:r>
            <a:r>
              <a:rPr lang="ru-RU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тяжкі</a:t>
            </a:r>
            <a:r>
              <a:rPr lang="ru-RU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для народу </a:t>
            </a:r>
            <a:r>
              <a:rPr lang="ru-RU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дні</a:t>
            </a:r>
            <a:r>
              <a:rPr lang="ru-RU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Нажите</a:t>
            </a:r>
            <a:r>
              <a:rPr lang="ru-RU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набудоване</a:t>
            </a:r>
            <a:r>
              <a:rPr lang="ru-RU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роками </a:t>
            </a:r>
            <a:r>
              <a:rPr lang="ru-RU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руїнами</a:t>
            </a:r>
            <a:r>
              <a:rPr lang="ru-RU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пустирями</a:t>
            </a:r>
            <a:r>
              <a:rPr lang="ru-RU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Усе </a:t>
            </a:r>
            <a:r>
              <a:rPr lang="ru-RU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палає</a:t>
            </a:r>
            <a:r>
              <a:rPr lang="ru-RU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земля </a:t>
            </a:r>
            <a:r>
              <a:rPr lang="ru-RU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здригається</a:t>
            </a:r>
            <a:r>
              <a:rPr lang="ru-RU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вибухів</a:t>
            </a:r>
            <a:r>
              <a:rPr lang="ru-RU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снарядів</a:t>
            </a:r>
            <a:r>
              <a:rPr lang="ru-RU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реву </a:t>
            </a:r>
            <a:r>
              <a:rPr lang="ru-RU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танків</a:t>
            </a:r>
            <a:r>
              <a:rPr lang="ru-RU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Смерть, </a:t>
            </a:r>
            <a:r>
              <a:rPr lang="ru-RU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вогонь</a:t>
            </a:r>
            <a:r>
              <a:rPr lang="ru-RU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попіл</a:t>
            </a:r>
            <a:r>
              <a:rPr lang="ru-RU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руїни</a:t>
            </a:r>
            <a:r>
              <a:rPr lang="ru-RU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страшну</a:t>
            </a:r>
            <a:r>
              <a:rPr lang="ru-RU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пустелю</a:t>
            </a:r>
            <a:r>
              <a:rPr lang="ru-RU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залишають</a:t>
            </a:r>
            <a:r>
              <a:rPr lang="ru-RU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себе </a:t>
            </a:r>
            <a:r>
              <a:rPr lang="ru-RU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окупанти</a:t>
            </a:r>
            <a:r>
              <a:rPr lang="ru-RU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Ворог </a:t>
            </a:r>
            <a:r>
              <a:rPr lang="ru-RU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спрямував</a:t>
            </a:r>
            <a:r>
              <a:rPr lang="ru-RU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смертоносну</a:t>
            </a:r>
            <a:r>
              <a:rPr lang="ru-RU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зброю</a:t>
            </a:r>
            <a:r>
              <a:rPr lang="ru-RU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кожного </a:t>
            </a:r>
            <a:r>
              <a:rPr lang="ru-RU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мешканця</a:t>
            </a:r>
            <a:r>
              <a:rPr lang="ru-RU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нашої</a:t>
            </a:r>
            <a:r>
              <a:rPr lang="ru-RU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намагаючись</a:t>
            </a:r>
            <a:r>
              <a:rPr lang="ru-RU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знищити</a:t>
            </a:r>
            <a:r>
              <a:rPr lang="ru-RU" sz="28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</a:t>
            </a:r>
            <a:endParaRPr lang="ru-RU" sz="2800" b="1" i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89" y="1936481"/>
            <a:ext cx="3530957" cy="4707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201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6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578" y="98375"/>
            <a:ext cx="552933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вокзалі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бачила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солдата...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Стояв один -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ніхто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проводжав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Квиток на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схід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рюкзак і плащ палатка,</a:t>
            </a:r>
          </a:p>
          <a:p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Немов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сам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себе на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війну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тікав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Сумний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стурбований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глибокий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Задумливо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мужньо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самоті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стояв,</a:t>
            </a:r>
          </a:p>
          <a:p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Хоч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перед ним дорога -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широкий,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Але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стежку свою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власну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в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далі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дальнії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щастя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пошукати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в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незвідані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чудові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радісні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в пекло -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смерті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зуби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їде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заглядати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</a:p>
          <a:p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Боротися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волю на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своїй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 шкода стало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невідомого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солдата:</a:t>
            </a:r>
          </a:p>
          <a:p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сам - та й я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нікого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жду,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Тому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буду я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чекати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я в Бога за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усіх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самотніх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попрошу!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«Не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полишай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одних в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скруту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годину,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Дай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мужності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надії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пошли!</a:t>
            </a:r>
          </a:p>
          <a:p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Дружині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матері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дитину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сестрі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брата, прошу,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рідного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верни!»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мовчки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проведу тебе,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коханий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брате,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сину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чекати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буду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рідного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тебе з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війни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  <a:p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Тепер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просто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зобов'язаний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й повинен,</a:t>
            </a:r>
          </a:p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Живим та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неушкодженим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прийти!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325" y="257041"/>
            <a:ext cx="32766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0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6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7979" y="203647"/>
            <a:ext cx="91568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цій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війні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народжуються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герої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бачать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смерть в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обличчя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Війна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загартовує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робить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мужніми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дужими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Нині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воїни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живуть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грані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можливого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чого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Та й ми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зрозуміли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мирних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жителів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найбільше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зло -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коли на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твоїй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перебувають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за будь -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той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перебуває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чужій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ризикує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стати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носієм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свавілля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3" b="27443"/>
          <a:stretch/>
        </p:blipFill>
        <p:spPr>
          <a:xfrm>
            <a:off x="1094704" y="3201633"/>
            <a:ext cx="4031088" cy="3656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548" y="2703785"/>
            <a:ext cx="3105955" cy="4154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051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335" y="347730"/>
            <a:ext cx="69030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Так,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герої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зникають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передають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наступним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поколінням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естафету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своїх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героїчних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справ. Нехай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пройдуть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роки, але ми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завжди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будемо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чути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їхні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голоси,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кличуть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нас до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боротьби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за мир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76907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415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810</Words>
  <Application>Microsoft Office PowerPoint</Application>
  <PresentationFormat>Произвольный</PresentationFormat>
  <Paragraphs>74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«Мій ідеал  громадянина- патріота»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Masha</cp:lastModifiedBy>
  <cp:revision>6</cp:revision>
  <dcterms:created xsi:type="dcterms:W3CDTF">2020-10-04T11:48:53Z</dcterms:created>
  <dcterms:modified xsi:type="dcterms:W3CDTF">2020-11-22T17:35:12Z</dcterms:modified>
</cp:coreProperties>
</file>